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9D9E3-D04E-B623-5C26-DD479D12B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D6DAD4-8254-DAC8-4EFF-06333D7B4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92F24D-82CB-CDE1-3B1C-330D6FD2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8FD4EF-F22F-BB92-6A2C-FF4CC316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B9DB6-2E25-9631-DCC2-EB145372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0CED4-CEF7-B09A-1DAD-D1A84283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E8CF96-BB51-1651-EA07-BD8C598C6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F1BCA-337E-6183-00CC-9091B988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FF7DFB-1320-4288-D784-D5E3F3E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55DEC8-0977-144E-D976-42DA6924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87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E87B30-3234-93A2-D7FE-DD6A8F1EB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985494-24A5-27D0-9AEE-DC8A8941F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B193D-F865-4876-278D-E8C036FE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2E5AFB-3252-4AFD-6D3C-61A14803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52F17-FE82-6915-F2E5-35E91D3F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5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CB79C-304F-300A-400C-BA7EA111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5716B-1A3D-0B48-505D-487D9115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C3FE0E-4722-3298-6977-3A851298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5C1B9-83F3-1066-99AC-F89ECC39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8051EF-5963-C8F4-236E-A6B874E3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B86D8-6743-3C6D-FED6-DD8A979B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B5C68D-3FF2-3639-DC43-4B04B0D9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F6D2A-A528-6130-0D89-33C5842E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B56896-83BA-45CF-5473-9539C547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400491-3275-36FE-445B-B21A37BC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C50A0-C903-FA06-F5FD-C9C1DFF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DB871-9F5E-5410-D92C-CA3079000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058F41-1143-35E3-0BE3-EDECD62DF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BEF8A6-B3BE-36D3-ABB4-E2558B80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F5D691-7A55-B063-7438-61700A14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3124B3-B0FE-C2A1-7DAD-3F8FB624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4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20F89-6EBD-FF1C-ABDB-F1EEC9B8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E5A8F1-A393-0F5A-DC5A-B6B54763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B3F4B7-A8F1-433E-F223-C14BFF33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98638B3-0B7D-2291-1364-7F412CB0E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10856E-AB97-1E51-B345-BAE94EC72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31269A-DDF5-25E2-D906-7EE788F1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048D6C4-010D-D283-CD3A-4F4532A2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70F108-6987-7200-70FC-5D6EF374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7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ECCD0-5B3B-7AD5-9992-7404D67D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A73305-93F8-C2FE-62D4-B5AF9E41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482646-79E1-C5E6-EE1C-EB926BB8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00E41C-4285-3F83-C706-0633C6C1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05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BF61AE-860A-2B9B-2A2A-91166F93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B88E7C-CCFD-EE6F-E319-1DC65A23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07262A-8091-3521-5016-1502F038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55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4088E-8A21-C477-180E-6F3D98A5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C73D0-6E05-AB1A-2C54-05CD627A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2BD1CC-EB3A-CCF2-88B3-5B75AD8D3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03DF37-C9FC-091D-5A04-EE22B45C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318B37-1D2E-8B37-C318-DF12600F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6B7315-8326-3B85-0A08-CE1E7DE4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0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7B723-0988-1237-280D-4838EBDF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4CED09-597F-66D8-1293-D316F9257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E20A35-0018-D1BB-0B68-C224ED8D7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481E4C-7A8D-3271-DEB9-B60CA696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46280F-9ABC-02F8-7C2B-E7FE38FE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C63C9B-74E5-30AD-A8CA-4EB3CF79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22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1327FC-46C2-C4C8-CC1B-D27D3859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4A139E-5B5C-46B3-6BC3-685E8E6B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1EFAE-D798-F5A1-D397-22FC19583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89921-E370-4631-A8AE-D1C26AF9D85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D7F8D-037D-C325-580A-42EB66B95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FFE1D2-AD15-BC9E-1C2A-79BCEC634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AB7F7-8A8B-4EE8-8A93-58AC5351D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6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dici robot">
            <a:extLst>
              <a:ext uri="{FF2B5EF4-FFF2-40B4-BE49-F238E27FC236}">
                <a16:creationId xmlns:a16="http://schemas.microsoft.com/office/drawing/2014/main" id="{51ADB66F-73DF-699F-F696-B37AEDC1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b="858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5B9F459-C80C-9372-F94C-96AC58328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39" y="593888"/>
            <a:ext cx="10321788" cy="1882971"/>
          </a:xfrm>
        </p:spPr>
        <p:txBody>
          <a:bodyPr>
            <a:normAutofit fontScale="90000"/>
          </a:bodyPr>
          <a:lstStyle/>
          <a:p>
            <a:pPr algn="l"/>
            <a:r>
              <a:rPr lang="cs-CZ" sz="7200" dirty="0">
                <a:solidFill>
                  <a:srgbClr val="FFFFFF"/>
                </a:solidFill>
              </a:rPr>
              <a:t>Zdící roboti - stavba nového depozitáře Muzea Vysočiny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3A1F94-A571-C2EC-401F-FF33D1EF272A}"/>
              </a:ext>
            </a:extLst>
          </p:cNvPr>
          <p:cNvSpPr txBox="1"/>
          <p:nvPr/>
        </p:nvSpPr>
        <p:spPr>
          <a:xfrm>
            <a:off x="9512300" y="5577185"/>
            <a:ext cx="21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24.9.2024</a:t>
            </a:r>
          </a:p>
          <a:p>
            <a:r>
              <a:rPr lang="cs-CZ" dirty="0">
                <a:solidFill>
                  <a:schemeClr val="bg1"/>
                </a:solidFill>
              </a:rPr>
              <a:t>Učební obor Zedník, zednické práce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F6613D-C322-7EB1-CAAB-E136E8C7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5" y="3889147"/>
            <a:ext cx="1496980" cy="4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B4BE32-6B8D-37B5-0A43-B08FA185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9" y="28723"/>
            <a:ext cx="9345434" cy="1706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Dne 24.9.2024 žáci prvního ročníku oboru Zedník, zednické práce byli na workshopu u firmy PKS stavby a.s.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4" name="Obrázek 13" descr="Obsah obrázku text, venku, obloha, Billboard&#10;&#10;Popis byl vytvořen automaticky">
            <a:extLst>
              <a:ext uri="{FF2B5EF4-FFF2-40B4-BE49-F238E27FC236}">
                <a16:creationId xmlns:a16="http://schemas.microsoft.com/office/drawing/2014/main" id="{E40C26DB-8E5D-320A-4CB3-4E7D6D8B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1" y="2449281"/>
            <a:ext cx="2383819" cy="3178425"/>
          </a:xfrm>
          <a:prstGeom prst="rect">
            <a:avLst/>
          </a:prstGeom>
        </p:spPr>
      </p:pic>
      <p:pic>
        <p:nvPicPr>
          <p:cNvPr id="5" name="Zástupný obsah 4" descr="Obsah obrázku oblečení, osoba, boty, budova&#10;&#10;Popis byl vytvořen automaticky">
            <a:extLst>
              <a:ext uri="{FF2B5EF4-FFF2-40B4-BE49-F238E27FC236}">
                <a16:creationId xmlns:a16="http://schemas.microsoft.com/office/drawing/2014/main" id="{4766E353-2E69-2B53-765A-057C472F0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6" y="2449281"/>
            <a:ext cx="2391764" cy="3178425"/>
          </a:xfrm>
          <a:prstGeom prst="rect">
            <a:avLst/>
          </a:prstGeom>
        </p:spPr>
      </p:pic>
      <p:pic>
        <p:nvPicPr>
          <p:cNvPr id="7" name="Obrázek 6" descr="Obsah obrázku oblečení, boty, osoba, budova&#10;&#10;Popis byl vytvořen automaticky">
            <a:extLst>
              <a:ext uri="{FF2B5EF4-FFF2-40B4-BE49-F238E27FC236}">
                <a16:creationId xmlns:a16="http://schemas.microsoft.com/office/drawing/2014/main" id="{2C017BDA-05A1-9BBF-63B8-DC6BD0621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40" y="2449281"/>
            <a:ext cx="2391764" cy="3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27B8B4-9DC5-10AA-3AF7-223D2F68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" y="68264"/>
            <a:ext cx="8219477" cy="1434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Žáci viděli  mechanické zdící roboty WLTR od firmy </a:t>
            </a:r>
            <a:r>
              <a:rPr lang="cs-CZ" sz="4000" dirty="0" err="1">
                <a:solidFill>
                  <a:srgbClr val="FFFFFF"/>
                </a:solidFill>
              </a:rPr>
              <a:t>Wienerberger</a:t>
            </a:r>
            <a:r>
              <a:rPr lang="cs-CZ" sz="4000" dirty="0">
                <a:solidFill>
                  <a:srgbClr val="FFFFFF"/>
                </a:solidFill>
              </a:rPr>
              <a:t> při práci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lešení, budova, Kompozitní materiál, Modré límečky&#10;&#10;Popis byl vytvořen automaticky">
            <a:extLst>
              <a:ext uri="{FF2B5EF4-FFF2-40B4-BE49-F238E27FC236}">
                <a16:creationId xmlns:a16="http://schemas.microsoft.com/office/drawing/2014/main" id="{153D0F4E-00FC-3F61-9B4C-0926FBD83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69" y="2449281"/>
            <a:ext cx="1847811" cy="3227619"/>
          </a:xfrm>
          <a:prstGeom prst="rect">
            <a:avLst/>
          </a:prstGeom>
        </p:spPr>
      </p:pic>
      <p:pic>
        <p:nvPicPr>
          <p:cNvPr id="12" name="Obrázek 11" descr="Obsah obrázku oblečení, venku, obloha, osoba&#10;&#10;Popis byl vytvořen automaticky">
            <a:extLst>
              <a:ext uri="{FF2B5EF4-FFF2-40B4-BE49-F238E27FC236}">
                <a16:creationId xmlns:a16="http://schemas.microsoft.com/office/drawing/2014/main" id="{191F0215-5375-D38C-1922-B5E27D55C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6" y="2449281"/>
            <a:ext cx="2428783" cy="3227619"/>
          </a:xfrm>
          <a:prstGeom prst="rect">
            <a:avLst/>
          </a:prstGeom>
        </p:spPr>
      </p:pic>
      <p:pic>
        <p:nvPicPr>
          <p:cNvPr id="7" name="Obrázek 6" descr="Obsah obrázku oblečení, osoba, Modré límečky, pracovní oděvy&#10;&#10;Popis byl vytvořen automaticky">
            <a:extLst>
              <a:ext uri="{FF2B5EF4-FFF2-40B4-BE49-F238E27FC236}">
                <a16:creationId xmlns:a16="http://schemas.microsoft.com/office/drawing/2014/main" id="{ABFB6D6B-96C7-ECAE-D3AE-17A71A6FD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40" y="2449281"/>
            <a:ext cx="2428783" cy="32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4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BF55A2-3DC9-A70D-B4ED-FFE9A80D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49455"/>
            <a:ext cx="7940702" cy="15754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I když robot pracuje téměř sám, potřebuje k sobě programátora a zedníka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Obrázek 6" descr="Obsah obrázku obloha, venku, strom, území&#10;&#10;Popis byl vytvořen automaticky">
            <a:extLst>
              <a:ext uri="{FF2B5EF4-FFF2-40B4-BE49-F238E27FC236}">
                <a16:creationId xmlns:a16="http://schemas.microsoft.com/office/drawing/2014/main" id="{77352CBC-DF91-F1F2-4B96-746E49AB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13" y="2449281"/>
            <a:ext cx="2468837" cy="3280847"/>
          </a:xfrm>
          <a:prstGeom prst="rect">
            <a:avLst/>
          </a:prstGeom>
        </p:spPr>
      </p:pic>
      <p:pic>
        <p:nvPicPr>
          <p:cNvPr id="11" name="Obrázek 10" descr="Obsah obrázku venku, obloha, území, strom&#10;&#10;Popis byl vytvořen automaticky">
            <a:extLst>
              <a:ext uri="{FF2B5EF4-FFF2-40B4-BE49-F238E27FC236}">
                <a16:creationId xmlns:a16="http://schemas.microsoft.com/office/drawing/2014/main" id="{ADEBC5CD-37BF-F4C9-103C-639043D2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40" y="2449281"/>
            <a:ext cx="2468837" cy="3280847"/>
          </a:xfrm>
          <a:prstGeom prst="rect">
            <a:avLst/>
          </a:prstGeom>
        </p:spPr>
      </p:pic>
      <p:pic>
        <p:nvPicPr>
          <p:cNvPr id="17" name="Obrázek 16" descr="Obsah obrázku obloha, venku, strom, území&#10;&#10;Popis byl vytvořen automaticky">
            <a:extLst>
              <a:ext uri="{FF2B5EF4-FFF2-40B4-BE49-F238E27FC236}">
                <a16:creationId xmlns:a16="http://schemas.microsoft.com/office/drawing/2014/main" id="{B68F314E-6987-9CDE-F7F7-E6E345700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6" y="2449281"/>
            <a:ext cx="2468837" cy="32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4431AA-E8E6-CAFF-1A80-966DDBB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" y="248647"/>
            <a:ext cx="7918678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Žáci viděli, jak lze propojit práci zedníka    s novými informačními technologiemi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oblečení, obloha, osoba, venku&#10;&#10;Popis byl vytvořen automaticky">
            <a:extLst>
              <a:ext uri="{FF2B5EF4-FFF2-40B4-BE49-F238E27FC236}">
                <a16:creationId xmlns:a16="http://schemas.microsoft.com/office/drawing/2014/main" id="{1ACC9BBA-2A8C-EE77-C434-6B7E377CB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1" y="2449281"/>
            <a:ext cx="2506439" cy="3341919"/>
          </a:xfrm>
          <a:prstGeom prst="rect">
            <a:avLst/>
          </a:prstGeom>
        </p:spPr>
      </p:pic>
      <p:pic>
        <p:nvPicPr>
          <p:cNvPr id="9" name="Obrázek 8" descr="Obsah obrázku venku, oblečení, obloha, osoba&#10;&#10;Popis byl vytvořen automaticky">
            <a:extLst>
              <a:ext uri="{FF2B5EF4-FFF2-40B4-BE49-F238E27FC236}">
                <a16:creationId xmlns:a16="http://schemas.microsoft.com/office/drawing/2014/main" id="{15B31766-3E62-CC02-1FB7-812A4CFC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23" y="2449281"/>
            <a:ext cx="2514794" cy="3341919"/>
          </a:xfrm>
          <a:prstGeom prst="rect">
            <a:avLst/>
          </a:prstGeom>
        </p:spPr>
      </p:pic>
      <p:pic>
        <p:nvPicPr>
          <p:cNvPr id="13" name="Obrázek 12" descr="Obsah obrázku venku, strom, budova, stativ&#10;&#10;Popis byl vytvořen automaticky">
            <a:extLst>
              <a:ext uri="{FF2B5EF4-FFF2-40B4-BE49-F238E27FC236}">
                <a16:creationId xmlns:a16="http://schemas.microsoft.com/office/drawing/2014/main" id="{2593CC4D-F109-6CB7-B91B-C19FB8403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16" y="2449281"/>
            <a:ext cx="2514794" cy="33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2E700F-2740-5EFA-1B88-B5ED0B76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296733"/>
            <a:ext cx="7906219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Robot zvládne usadit 1 cihlu za 25 sekund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venku, oblečení, strom, osoba&#10;&#10;Popis byl vytvořen automaticky">
            <a:extLst>
              <a:ext uri="{FF2B5EF4-FFF2-40B4-BE49-F238E27FC236}">
                <a16:creationId xmlns:a16="http://schemas.microsoft.com/office/drawing/2014/main" id="{A44F5924-861E-49CD-629A-1B8DC092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1" y="2449281"/>
            <a:ext cx="2487887" cy="3306163"/>
          </a:xfrm>
          <a:prstGeom prst="rect">
            <a:avLst/>
          </a:prstGeom>
        </p:spPr>
      </p:pic>
      <p:pic>
        <p:nvPicPr>
          <p:cNvPr id="9" name="Obrázek 8" descr="Obsah obrázku strom, venku, území, dětské hřiště&#10;&#10;Popis byl vytvořen automaticky">
            <a:extLst>
              <a:ext uri="{FF2B5EF4-FFF2-40B4-BE49-F238E27FC236}">
                <a16:creationId xmlns:a16="http://schemas.microsoft.com/office/drawing/2014/main" id="{AA91C67C-80CD-234C-6CDA-BF4833B3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32" y="2449281"/>
            <a:ext cx="2487887" cy="3306163"/>
          </a:xfrm>
          <a:prstGeom prst="rect">
            <a:avLst/>
          </a:prstGeom>
        </p:spPr>
      </p:pic>
      <p:pic>
        <p:nvPicPr>
          <p:cNvPr id="1026" name="Picture 2" descr="depozitář Pelhřimov">
            <a:extLst>
              <a:ext uri="{FF2B5EF4-FFF2-40B4-BE49-F238E27FC236}">
                <a16:creationId xmlns:a16="http://schemas.microsoft.com/office/drawing/2014/main" id="{D71CD104-45F1-9607-41DD-7B0374C2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07" y="2717772"/>
            <a:ext cx="4922985" cy="27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0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80</Words>
  <Application>Microsoft Office PowerPoint</Application>
  <PresentationFormat>Širokoúhlá obrazovka</PresentationFormat>
  <Paragraphs>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Office</vt:lpstr>
      <vt:lpstr>Zdící roboti - stavba nového depozitáře Muzea Vysočiny</vt:lpstr>
      <vt:lpstr>Dne 24.9.2024 žáci prvního ročníku oboru Zedník, zednické práce byli na workshopu u firmy PKS stavby a.s. </vt:lpstr>
      <vt:lpstr>Žáci viděli  mechanické zdící roboty WLTR od firmy Wienerberger při práci</vt:lpstr>
      <vt:lpstr>I když robot pracuje téměř sám, potřebuje k sobě programátora a zedníka</vt:lpstr>
      <vt:lpstr>Žáci viděli, jak lze propojit práci zedníka    s novými informačními technologiemi</vt:lpstr>
      <vt:lpstr>Robot zvládne usadit 1 cihlu za 25 sekund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Zdící roboti - stavba nového depozitáře Muzea Vysočiny</dc:title>
  <dc:creator>vojta kališ</dc:creator>
  <cp:lastModifiedBy>doma</cp:lastModifiedBy>
  <cp:revision>10</cp:revision>
  <dcterms:created xsi:type="dcterms:W3CDTF">2024-09-28T12:12:45Z</dcterms:created>
  <dcterms:modified xsi:type="dcterms:W3CDTF">2024-10-10T15:45:20Z</dcterms:modified>
</cp:coreProperties>
</file>