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73" r:id="rId5"/>
    <p:sldId id="272" r:id="rId6"/>
    <p:sldId id="274" r:id="rId7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4000"/>
    <a:srgbClr val="99CCFF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133" autoAdjust="0"/>
  </p:normalViewPr>
  <p:slideViewPr>
    <p:cSldViewPr snapToGrid="0">
      <p:cViewPr varScale="1">
        <p:scale>
          <a:sx n="83" d="100"/>
          <a:sy n="83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03CB98-4D69-4ABA-9F61-5282B5F95CA2}" type="datetime1">
              <a:rPr lang="cs-CZ" smtClean="0"/>
              <a:t>14.04.2026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F054BB-8F28-4346-8754-0E5644500E1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2230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919DE-FE3B-433C-A27B-AB58C1E522D9}" type="datetime1">
              <a:rPr lang="cs-CZ" smtClean="0"/>
              <a:pPr/>
              <a:t>14.04.2026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70A596-7141-45E9-836C-E467146705EF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3959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170A596-7141-45E9-836C-E467146705EF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8751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170A596-7141-45E9-836C-E467146705EF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1840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170A596-7141-45E9-836C-E467146705EF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738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D8CCFA-D218-4B40-8429-03522564F804}" type="datetime1">
              <a:rPr lang="cs-CZ" noProof="0" smtClean="0"/>
              <a:t>14.04.2026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E7E001-BE85-45C3-97D3-D07A3E27A431}" type="datetime1">
              <a:rPr lang="cs-CZ" noProof="0" smtClean="0"/>
              <a:t>14.04.2026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 rtlCol="0"/>
          <a:lstStyle/>
          <a:p>
            <a:pPr lvl="0" rt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 rtlCol="0"/>
          <a:lstStyle/>
          <a:p>
            <a:pPr rtl="0"/>
            <a:fld id="{0D2F6229-90C3-428A-93BF-B42BE8E8FC08}" type="datetime1">
              <a:rPr lang="cs-CZ" noProof="0" smtClean="0"/>
              <a:t>14.04.2026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0C2B2C-4AAF-4587-AE20-8010A33F8FE7}" type="datetime1">
              <a:rPr lang="cs-CZ" noProof="0" smtClean="0"/>
              <a:t>14.04.2026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A5D05BC-84A2-4306-8F15-4E12F42193A9}" type="datetime1">
              <a:rPr lang="cs-CZ" noProof="0" smtClean="0"/>
              <a:t>14.04.2026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2493A3-487C-43FB-9270-E10FD346174F}" type="datetime1">
              <a:rPr lang="cs-CZ" noProof="0" smtClean="0"/>
              <a:t>14.04.2026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207008" y="1913470"/>
            <a:ext cx="4754880" cy="743094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dirty="0"/>
              <a:t>Kliknutím můžete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231230" y="1913470"/>
            <a:ext cx="4754880" cy="743094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dirty="0"/>
              <a:t>Kliknutím můžete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E1424A-0FFE-4EB7-8902-F201B40EE811}" type="datetime1">
              <a:rPr lang="cs-CZ" noProof="0" smtClean="0"/>
              <a:t>14.04.2026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DF295D-D477-4BFA-B31B-902BF8AFB83D}" type="datetime1">
              <a:rPr lang="cs-CZ" noProof="0" smtClean="0"/>
              <a:t>14.04.2026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932817-2926-43C4-8E70-1FCA248B81D8}" type="datetime1">
              <a:rPr lang="cs-CZ" noProof="0" smtClean="0"/>
              <a:t>14.04.2026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 rtlCol="0"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5BD92F-E8C0-4C2D-8FB3-95C4DF57FBD3}" type="datetime1">
              <a:rPr lang="cs-CZ" noProof="0" smtClean="0"/>
              <a:t>14.04.2026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rtlCol="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 rtlCol="0"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159AF2-E660-4B14-9557-163996C5281A}" type="datetime1">
              <a:rPr lang="cs-CZ" noProof="0" smtClean="0"/>
              <a:t>14.04.2026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rtl="0"/>
            <a:fld id="{464B1D0B-850E-4D07-8CD9-B4683A5B7EBE}" type="datetime1">
              <a:rPr lang="cs-CZ" noProof="0" smtClean="0"/>
              <a:t>14.04.2026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6758CB7-007C-40DF-A901-600703FB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15730"/>
          <a:stretch/>
        </p:blipFill>
        <p:spPr>
          <a:xfrm>
            <a:off x="-10242" y="0"/>
            <a:ext cx="12191980" cy="6857990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B459C3A3-8B02-4FAB-91CE-E81E1BA31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048" y="2059012"/>
            <a:ext cx="12188952" cy="1828800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A2022F-1436-49C5-9347-FDDDF4EE8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6" y="2103738"/>
            <a:ext cx="12166488" cy="1739347"/>
          </a:xfrm>
        </p:spPr>
        <p:txBody>
          <a:bodyPr rtlCol="0"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SOCIÁLNÍ centrum kraje vysočina, </a:t>
            </a:r>
            <a:r>
              <a:rPr lang="cs-CZ" sz="3600" cap="none" dirty="0" err="1">
                <a:solidFill>
                  <a:schemeClr val="bg1"/>
                </a:solidFill>
              </a:rPr>
              <a:t>p.o</a:t>
            </a:r>
            <a:r>
              <a:rPr lang="cs-CZ" sz="3600" cap="none" dirty="0">
                <a:solidFill>
                  <a:schemeClr val="bg1"/>
                </a:solidFill>
              </a:rPr>
              <a:t>.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EDB366A7-87C2-43BB-AF03-1AF039EE1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8" y="3887812"/>
            <a:ext cx="12188952" cy="4572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56C232-3134-4C4E-8119-3B970E1C3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172" y="4345012"/>
            <a:ext cx="11503152" cy="1218625"/>
          </a:xfrm>
        </p:spPr>
        <p:txBody>
          <a:bodyPr rtlCol="0">
            <a:noAutofit/>
          </a:bodyPr>
          <a:lstStyle/>
          <a:p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WORKSHOP</a:t>
            </a: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cs-CZ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AKTIVIZACE KLIENTA - KANISTERAPIE</a:t>
            </a:r>
            <a:endParaRPr lang="cs-CZ" sz="32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FEF2191-460C-4A43-A1DA-3AE1F674B851}"/>
              </a:ext>
            </a:extLst>
          </p:cNvPr>
          <p:cNvSpPr txBox="1"/>
          <p:nvPr/>
        </p:nvSpPr>
        <p:spPr>
          <a:xfrm>
            <a:off x="365759" y="5835627"/>
            <a:ext cx="1147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Pečovatelské služby                                                                                                                    29. 3. 2026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1173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AE82C51-6401-41AD-B403-D8CC97A70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24F3C611-0CF5-45ED-9190-A7A9C19AC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86048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67DAFB-9973-42DC-88E6-DA49A7B5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54627"/>
            <a:ext cx="9784080" cy="1508760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Prohlídka zařízení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66BE47BF-5AC7-487F-81AF-2CEA65EA8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8128" y="3376968"/>
            <a:ext cx="4024577" cy="301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B115C55-5158-4DFF-ABA2-4E0F53554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340" y="3376968"/>
            <a:ext cx="3933111" cy="294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B25E07C-5EFE-4FA4-A35C-53AE16DDD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556" y="1900546"/>
            <a:ext cx="3617623" cy="2713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3AECA53-5F8A-416C-81B9-4CFAE0A03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715" y="2184442"/>
            <a:ext cx="2723030" cy="3630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0782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AE82C51-6401-41AD-B403-D8CC97A70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24F3C611-0CF5-45ED-9190-A7A9C19AC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86048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67DAFB-9973-42DC-88E6-DA49A7B5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54627"/>
            <a:ext cx="9784080" cy="1508760"/>
          </a:xfrm>
        </p:spPr>
        <p:txBody>
          <a:bodyPr rtlCol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AKTIVIZACE KLIENTA – SKUPINOVÁ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kanisterapie</a:t>
            </a:r>
            <a:b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800" dirty="0"/>
              <a:t>u SENIORŮ 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Pomáhá: </a:t>
            </a:r>
            <a:b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odbourávat samotu, stres, strach</a:t>
            </a:r>
            <a:b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stimuluje kognitivní funkce </a:t>
            </a:r>
            <a:b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podporuje motoriku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42C9244-691C-4041-BF2B-D924E578D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60" y="2250154"/>
            <a:ext cx="3335789" cy="4353219"/>
          </a:xfrm>
          <a:prstGeom prst="rect">
            <a:avLst/>
          </a:prstGeom>
          <a:ln>
            <a:solidFill>
              <a:srgbClr val="544000"/>
            </a:solidFill>
          </a:ln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4B8244E-23C9-4904-B280-125F1B613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764" y="2250154"/>
            <a:ext cx="3205032" cy="4353220"/>
          </a:xfrm>
          <a:prstGeom prst="rect">
            <a:avLst/>
          </a:prstGeom>
          <a:ln>
            <a:solidFill>
              <a:srgbClr val="544000"/>
            </a:solidFill>
          </a:ln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F453B8A4-F280-4B99-91B6-0E5904AAF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353" y="2250154"/>
            <a:ext cx="3279961" cy="4373281"/>
          </a:xfrm>
          <a:prstGeom prst="rect">
            <a:avLst/>
          </a:prstGeom>
          <a:ln>
            <a:solidFill>
              <a:srgbClr val="544000"/>
            </a:solidFill>
          </a:ln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5ECB1252-3A3D-48A3-B1EB-B175BA57EB2A}"/>
              </a:ext>
            </a:extLst>
          </p:cNvPr>
          <p:cNvSpPr txBox="1"/>
          <p:nvPr/>
        </p:nvSpPr>
        <p:spPr>
          <a:xfrm>
            <a:off x="11143130" y="6652116"/>
            <a:ext cx="9771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Radka Mazancová</a:t>
            </a:r>
          </a:p>
        </p:txBody>
      </p:sp>
    </p:spTree>
    <p:extLst>
      <p:ext uri="{BB962C8B-B14F-4D97-AF65-F5344CB8AC3E}">
        <p14:creationId xmlns:p14="http://schemas.microsoft.com/office/powerpoint/2010/main" val="878796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ované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448_TF89910445.potx" id="{6A880403-A588-4DA0-8306-2744D3C196F0}" vid="{0528EC7B-8020-4042-A076-253B8D6E767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871927-9856-4138-B7A7-125C4AA7EF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4E3864-550F-4194-BC9D-CCA442A52D0D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9934CB3-A97C-40D1-8D7D-5211E1C57C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Pruhovaný</Template>
  <TotalTime>0</TotalTime>
  <Words>55</Words>
  <Application>Microsoft Office PowerPoint</Application>
  <PresentationFormat>Širokoúhlá obrazovka</PresentationFormat>
  <Paragraphs>10</Paragraphs>
  <Slides>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7" baseType="lpstr">
      <vt:lpstr>Calibri</vt:lpstr>
      <vt:lpstr>Corbel</vt:lpstr>
      <vt:lpstr>Wingdings</vt:lpstr>
      <vt:lpstr>Pruhované</vt:lpstr>
      <vt:lpstr>SOCIÁLNÍ centrum kraje vysočina, p.o.</vt:lpstr>
      <vt:lpstr>Prohlídka zařízení</vt:lpstr>
      <vt:lpstr>AKTIVIZACE KLIENTA – SKUPINOVÁ kanisterapie u SENIORŮ Pomáhá:  - odbourávat samotu, stres, strach -  stimuluje kognitivní funkce  - podporuje motoriku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2026-04-14T05:49:33Z</dcterms:created>
  <dcterms:modified xsi:type="dcterms:W3CDTF">2026-04-14T07:46:33Z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